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8" r:id="rId4"/>
    <p:sldId id="260" r:id="rId5"/>
    <p:sldId id="257" r:id="rId6"/>
    <p:sldId id="259" r:id="rId7"/>
    <p:sldId id="25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C40E5-A65E-4847-BCC7-D5434904C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5FF83D-9748-4DBE-BEB3-069BFCDE59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4DDA40-67B6-475C-A268-3929ABC18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18DFC9-D794-47CE-B5D2-65A4DC330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8374CD-8B6F-47CB-A418-20D09F380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89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B6D69-A217-486A-A682-5A63F64F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3FDBE4-28C3-4600-914C-788AD5F40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1CFCEF-61E3-4DB2-93B4-A4FB21D6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D3F00C-EBAB-4A47-BF9C-79C4C22D1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BC70D2-1446-49C8-97DD-A4CB24F2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7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6D0DE91-4E0A-4E73-80BC-B85B0AD03A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D03680-7BCF-43CE-97CB-47B71C03D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A4EC68-687F-43B4-B2FB-DB65D753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6E0D10-537B-4BA4-9FE4-3CB5585B0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74697C-E053-43A8-999F-9B7C5693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5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A9D17-300C-4E42-A64E-4AE46E7A6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B6A936-A5E0-4ECF-8751-F63186C7F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3CF48B-EB1D-4C42-8518-23169E00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15FB3-06DC-4FE0-8EAB-81B04B6D3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FCB5AA-9E50-460D-9290-2A189202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50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85D04-45DF-408E-94FB-B0E61FCF3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9FC50B-84C8-4910-A66C-007D762C9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43BB09-6F58-4704-A23F-82519B8F9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A14B3D-AA51-4336-B6AB-B22B30C2E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B79E3E-2C85-4A0C-9953-4476555C8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19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C0908-E88F-49B0-B50B-5157929DB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62E53D-66CF-4940-99EE-171E07A03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37F05E-57D0-431C-AE8C-3350B3AC0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7D6D36-05F5-4B9F-A74B-D3A8A9414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804983-FCBD-419A-8081-947516437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19806C-A618-4B6A-9AB4-EF420C276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4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0FA64-E38D-4EA9-89BE-5FA68D9BD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2B9661-60EE-416B-954C-2D9A0290B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3721FA-B5C4-421E-8667-31E7B21FE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E1EFCDE-0736-4543-80CD-61DE0EF0E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84D743-4FDB-44D7-AF3A-FCCE2E5CF9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EE21A1D-CDF2-47BA-9655-426DC390A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3AEEE62-A7A5-41A8-B3C5-63B48647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5CD315F-3A9B-45A7-8032-0F8057078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7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F73A5-2255-42BC-A0AB-76CD0F32F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C55D4E3-D114-43F6-91A5-24D97493A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0B865D2-2F3C-4249-8F0D-878DBF1C6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C0F4C2-A6A3-4F30-B342-E089ED003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3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F3266B8-5DDA-43EC-B741-C3B0A62E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257E023-C1AD-4D75-A42F-9CBD4647A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4368160-2B60-47EB-89D6-E4D8F66D7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0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A318C-F60F-4EEE-B0EE-4925EDE64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6CA7-D7FB-4A5E-9694-2433ED61B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F9AED2-038C-4EFC-85B0-4635879BF8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425EBB-1C7C-4C62-98DA-6C155A8B2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A788AD-63D0-49AB-8DF5-1114DCBCE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1B511D-506C-4C59-85BC-FCF58480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12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1D51B-4370-4FB2-86CE-B32F0758B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22645D6-AEB0-472A-96FD-6C7B01F139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4E24E0-1C38-4CD0-8745-FB2B386BEF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63F064-035D-406C-BE0B-8F7853F9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D2FAE3-8B45-45AB-8D90-1C642171C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7EF1C5-993A-4016-9AEA-DD2FF98C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1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80FA8-DBF2-4FE9-A3E8-80C9DF1A5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336A0F-2380-47AD-A84C-3D75D5BD3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BA515-3F7E-4004-8571-8355D396C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D860F-AA7C-4F19-8F27-A7B5039448C9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C75C0F-6463-42B6-8D86-3A828103F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F62E86-0E08-474A-ADE8-79FAA9D97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6CB85-AD75-4FB7-B413-9DCD1300D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3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9CFB96-6BBA-44AA-BA32-0F8C8FD54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083"/>
            <a:ext cx="12192000" cy="69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1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8EDEA3-805E-4A78-8B50-AED627C89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0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EB7012B-595D-41AB-B7F8-9A8860FE9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721" y="0"/>
            <a:ext cx="49985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5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48D37DA-D501-4CED-AF9A-3A824861B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231" y="0"/>
            <a:ext cx="59335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8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970D996-7C03-4D2A-ADCD-01A738611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071" y="187276"/>
            <a:ext cx="7751298" cy="636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80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2E00CC-8BB1-4648-A70F-FC05FE3E6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C3D380-DFFE-406D-AD84-A46D3DBCA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0"/>
            <a:ext cx="12192000" cy="6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97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553D72B-F55B-4F4B-BABB-8363C2EB6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422032"/>
            <a:ext cx="10086535" cy="632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97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8</cp:revision>
  <dcterms:created xsi:type="dcterms:W3CDTF">2025-11-20T18:58:14Z</dcterms:created>
  <dcterms:modified xsi:type="dcterms:W3CDTF">2025-11-20T19:09:44Z</dcterms:modified>
</cp:coreProperties>
</file>